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64" r:id="rId6"/>
    <p:sldId id="258" r:id="rId7"/>
    <p:sldId id="257" r:id="rId8"/>
    <p:sldId id="259" r:id="rId9"/>
    <p:sldId id="260" r:id="rId10"/>
    <p:sldId id="261" r:id="rId11"/>
    <p:sldId id="262" r:id="rId12"/>
    <p:sldId id="263" r:id="rId13"/>
    <p:sldId id="266" r:id="rId14"/>
    <p:sldId id="267" r:id="rId15"/>
  </p:sldIdLst>
  <p:sldSz cx="18288000" cy="10287000"/>
  <p:notesSz cx="6858000" cy="9144000"/>
  <p:embeddedFontLst>
    <p:embeddedFont>
      <p:font typeface="Canva Sans" panose="020B0604020202020204" charset="0"/>
      <p:regular r:id="rId16"/>
    </p:embeddedFont>
    <p:embeddedFont>
      <p:font typeface="Canva Sans Bold" panose="020B0604020202020204" charset="0"/>
      <p:regular r:id="rId17"/>
    </p:embeddedFont>
    <p:embeddedFont>
      <p:font typeface="Intro Rust" panose="020B0604020202020204" charset="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5FA948-972B-26CD-E253-0933F10B659A}" v="87" dt="2024-12-26T15:27:18.4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2" d="100"/>
          <a:sy n="32" d="100"/>
        </p:scale>
        <p:origin x="994" y="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3.fntdata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2.fntdata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DD0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597029" y="4046424"/>
            <a:ext cx="7093942" cy="5211876"/>
          </a:xfrm>
          <a:custGeom>
            <a:avLst/>
            <a:gdLst/>
            <a:ahLst/>
            <a:cxnLst/>
            <a:rect l="l" t="t" r="r" b="b"/>
            <a:pathLst>
              <a:path w="7093942" h="5211876">
                <a:moveTo>
                  <a:pt x="0" y="0"/>
                </a:moveTo>
                <a:lnTo>
                  <a:pt x="7093942" y="0"/>
                </a:lnTo>
                <a:lnTo>
                  <a:pt x="7093942" y="5211876"/>
                </a:lnTo>
                <a:lnTo>
                  <a:pt x="0" y="52118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7003137" y="2444766"/>
            <a:ext cx="4281726" cy="936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00"/>
              </a:lnSpc>
            </a:pPr>
            <a:r>
              <a:rPr lang="en-US" sz="5500">
                <a:solidFill>
                  <a:srgbClr val="050A30"/>
                </a:solidFill>
                <a:latin typeface="Canva Sans"/>
              </a:rPr>
              <a:t> Tree Project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73388" y="317950"/>
            <a:ext cx="6941225" cy="1566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050A30"/>
                </a:solidFill>
                <a:latin typeface="Canva Sans Bold"/>
              </a:rPr>
              <a:t>Shade Ennis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9F529C3-C941-49FD-8C67-82F134F64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0586029-32A0-47E5-9AEC-AE3ABA6B9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5518" y="720090"/>
            <a:ext cx="16856964" cy="884682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972A64-5867-1172-BE44-88F2681EC1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8054" y="965199"/>
            <a:ext cx="6476365" cy="8356599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C730EAB-A532-4295-A302-FB4B90DB9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119937" y="1714500"/>
            <a:ext cx="0" cy="685800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2B5AB977-8D13-AEE5-07B9-6873C6992D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3579" y="965200"/>
            <a:ext cx="6476365" cy="8356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081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40918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5778" b="-21721"/>
            </a:stretch>
          </a:blipFill>
        </p:spPr>
        <p:txBody>
          <a:bodyPr lIns="91440" tIns="45720" rIns="91440" bIns="45720" anchor="t"/>
          <a:lstStyle/>
          <a:p>
            <a:endParaRPr lang="en-US" dirty="0">
              <a:highlight>
                <a:srgbClr val="FF0000"/>
              </a:highlight>
              <a:ea typeface="Calibri"/>
              <a:cs typeface="Calibri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4204800" y="1907165"/>
            <a:ext cx="1171357" cy="1234632"/>
          </a:xfrm>
          <a:custGeom>
            <a:avLst/>
            <a:gdLst/>
            <a:ahLst/>
            <a:cxnLst/>
            <a:rect l="l" t="t" r="r" b="b"/>
            <a:pathLst>
              <a:path w="1171357" h="1234632">
                <a:moveTo>
                  <a:pt x="0" y="0"/>
                </a:moveTo>
                <a:lnTo>
                  <a:pt x="1171357" y="0"/>
                </a:lnTo>
                <a:lnTo>
                  <a:pt x="1171357" y="1234632"/>
                </a:lnTo>
                <a:lnTo>
                  <a:pt x="0" y="12346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5730690" y="-205932"/>
            <a:ext cx="1171357" cy="1234632"/>
          </a:xfrm>
          <a:custGeom>
            <a:avLst/>
            <a:gdLst/>
            <a:ahLst/>
            <a:cxnLst/>
            <a:rect l="l" t="t" r="r" b="b"/>
            <a:pathLst>
              <a:path w="1171357" h="1234632">
                <a:moveTo>
                  <a:pt x="0" y="0"/>
                </a:moveTo>
                <a:lnTo>
                  <a:pt x="1171358" y="0"/>
                </a:lnTo>
                <a:lnTo>
                  <a:pt x="1171358" y="1234632"/>
                </a:lnTo>
                <a:lnTo>
                  <a:pt x="0" y="12346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6174556" y="945101"/>
            <a:ext cx="1171357" cy="1234632"/>
          </a:xfrm>
          <a:custGeom>
            <a:avLst/>
            <a:gdLst/>
            <a:ahLst/>
            <a:cxnLst/>
            <a:rect l="l" t="t" r="r" b="b"/>
            <a:pathLst>
              <a:path w="1171357" h="1234632">
                <a:moveTo>
                  <a:pt x="0" y="0"/>
                </a:moveTo>
                <a:lnTo>
                  <a:pt x="1171357" y="0"/>
                </a:lnTo>
                <a:lnTo>
                  <a:pt x="1171357" y="1234632"/>
                </a:lnTo>
                <a:lnTo>
                  <a:pt x="0" y="12346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6760234" y="2524481"/>
            <a:ext cx="1171357" cy="1234632"/>
          </a:xfrm>
          <a:custGeom>
            <a:avLst/>
            <a:gdLst/>
            <a:ahLst/>
            <a:cxnLst/>
            <a:rect l="l" t="t" r="r" b="b"/>
            <a:pathLst>
              <a:path w="1171357" h="1234632">
                <a:moveTo>
                  <a:pt x="0" y="0"/>
                </a:moveTo>
                <a:lnTo>
                  <a:pt x="1171358" y="0"/>
                </a:lnTo>
                <a:lnTo>
                  <a:pt x="1171358" y="1234632"/>
                </a:lnTo>
                <a:lnTo>
                  <a:pt x="0" y="12346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7227854" y="4103861"/>
            <a:ext cx="1171357" cy="1234632"/>
          </a:xfrm>
          <a:custGeom>
            <a:avLst/>
            <a:gdLst/>
            <a:ahLst/>
            <a:cxnLst/>
            <a:rect l="l" t="t" r="r" b="b"/>
            <a:pathLst>
              <a:path w="1171357" h="1234632">
                <a:moveTo>
                  <a:pt x="0" y="0"/>
                </a:moveTo>
                <a:lnTo>
                  <a:pt x="1171358" y="0"/>
                </a:lnTo>
                <a:lnTo>
                  <a:pt x="1171358" y="1234632"/>
                </a:lnTo>
                <a:lnTo>
                  <a:pt x="0" y="12346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5588877" y="4870785"/>
            <a:ext cx="1171357" cy="1234632"/>
          </a:xfrm>
          <a:custGeom>
            <a:avLst/>
            <a:gdLst/>
            <a:ahLst/>
            <a:cxnLst/>
            <a:rect l="l" t="t" r="r" b="b"/>
            <a:pathLst>
              <a:path w="1171357" h="1234632">
                <a:moveTo>
                  <a:pt x="0" y="0"/>
                </a:moveTo>
                <a:lnTo>
                  <a:pt x="1171357" y="0"/>
                </a:lnTo>
                <a:lnTo>
                  <a:pt x="1171357" y="1234632"/>
                </a:lnTo>
                <a:lnTo>
                  <a:pt x="0" y="12346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-6322209">
            <a:off x="3647228" y="584901"/>
            <a:ext cx="1258340" cy="720400"/>
          </a:xfrm>
          <a:custGeom>
            <a:avLst/>
            <a:gdLst/>
            <a:ahLst/>
            <a:cxnLst/>
            <a:rect l="l" t="t" r="r" b="b"/>
            <a:pathLst>
              <a:path w="1258340" h="720400">
                <a:moveTo>
                  <a:pt x="0" y="0"/>
                </a:moveTo>
                <a:lnTo>
                  <a:pt x="1258340" y="0"/>
                </a:lnTo>
                <a:lnTo>
                  <a:pt x="1258340" y="720400"/>
                </a:lnTo>
                <a:lnTo>
                  <a:pt x="0" y="7204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9452298" y="1183186"/>
            <a:ext cx="7807002" cy="2612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17"/>
              </a:lnSpc>
            </a:pPr>
            <a:r>
              <a:rPr lang="en-US" sz="7512">
                <a:solidFill>
                  <a:srgbClr val="FDFEFD"/>
                </a:solidFill>
                <a:latin typeface="Canva Sans Bold"/>
              </a:rPr>
              <a:t>Rotary Park tree </a:t>
            </a:r>
          </a:p>
          <a:p>
            <a:pPr algn="ctr">
              <a:lnSpc>
                <a:spcPts val="10517"/>
              </a:lnSpc>
            </a:pPr>
            <a:r>
              <a:rPr lang="en-US" sz="7512">
                <a:solidFill>
                  <a:srgbClr val="FDFEFD"/>
                </a:solidFill>
                <a:latin typeface="Canva Sans Bold"/>
              </a:rPr>
              <a:t>planting map</a:t>
            </a:r>
            <a:r>
              <a:rPr lang="en-US" sz="7512">
                <a:solidFill>
                  <a:srgbClr val="3E5E90"/>
                </a:solidFill>
                <a:latin typeface="Canva Sans Bold"/>
              </a:rPr>
              <a:t> </a:t>
            </a:r>
          </a:p>
        </p:txBody>
      </p:sp>
      <p:sp>
        <p:nvSpPr>
          <p:cNvPr id="11" name="Freeform 8">
            <a:extLst>
              <a:ext uri="{FF2B5EF4-FFF2-40B4-BE49-F238E27FC236}">
                <a16:creationId xmlns:a16="http://schemas.microsoft.com/office/drawing/2014/main" id="{742BB5F2-C1D9-2BD1-45AF-3D564C286EE9}"/>
              </a:ext>
            </a:extLst>
          </p:cNvPr>
          <p:cNvSpPr/>
          <p:nvPr/>
        </p:nvSpPr>
        <p:spPr>
          <a:xfrm>
            <a:off x="6183863" y="6718373"/>
            <a:ext cx="1171357" cy="1234632"/>
          </a:xfrm>
          <a:custGeom>
            <a:avLst/>
            <a:gdLst/>
            <a:ahLst/>
            <a:cxnLst/>
            <a:rect l="l" t="t" r="r" b="b"/>
            <a:pathLst>
              <a:path w="1171357" h="1234632">
                <a:moveTo>
                  <a:pt x="0" y="0"/>
                </a:moveTo>
                <a:lnTo>
                  <a:pt x="1171357" y="0"/>
                </a:lnTo>
                <a:lnTo>
                  <a:pt x="1171357" y="1234632"/>
                </a:lnTo>
                <a:lnTo>
                  <a:pt x="0" y="12346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8">
            <a:extLst>
              <a:ext uri="{FF2B5EF4-FFF2-40B4-BE49-F238E27FC236}">
                <a16:creationId xmlns:a16="http://schemas.microsoft.com/office/drawing/2014/main" id="{D79DCBD4-916D-90D6-D3BE-61169CDFF64C}"/>
              </a:ext>
            </a:extLst>
          </p:cNvPr>
          <p:cNvSpPr/>
          <p:nvPr/>
        </p:nvSpPr>
        <p:spPr>
          <a:xfrm>
            <a:off x="7358178" y="6107730"/>
            <a:ext cx="1171357" cy="1234632"/>
          </a:xfrm>
          <a:custGeom>
            <a:avLst/>
            <a:gdLst/>
            <a:ahLst/>
            <a:cxnLst/>
            <a:rect l="l" t="t" r="r" b="b"/>
            <a:pathLst>
              <a:path w="1171357" h="1234632">
                <a:moveTo>
                  <a:pt x="0" y="0"/>
                </a:moveTo>
                <a:lnTo>
                  <a:pt x="1171357" y="0"/>
                </a:lnTo>
                <a:lnTo>
                  <a:pt x="1171357" y="1234632"/>
                </a:lnTo>
                <a:lnTo>
                  <a:pt x="0" y="12346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8">
            <a:extLst>
              <a:ext uri="{FF2B5EF4-FFF2-40B4-BE49-F238E27FC236}">
                <a16:creationId xmlns:a16="http://schemas.microsoft.com/office/drawing/2014/main" id="{A594108C-179A-B5A2-BF41-B4F70B64D6ED}"/>
              </a:ext>
            </a:extLst>
          </p:cNvPr>
          <p:cNvSpPr/>
          <p:nvPr/>
        </p:nvSpPr>
        <p:spPr>
          <a:xfrm>
            <a:off x="6904109" y="8503333"/>
            <a:ext cx="1171357" cy="1234632"/>
          </a:xfrm>
          <a:custGeom>
            <a:avLst/>
            <a:gdLst/>
            <a:ahLst/>
            <a:cxnLst/>
            <a:rect l="l" t="t" r="r" b="b"/>
            <a:pathLst>
              <a:path w="1171357" h="1234632">
                <a:moveTo>
                  <a:pt x="0" y="0"/>
                </a:moveTo>
                <a:lnTo>
                  <a:pt x="1171357" y="0"/>
                </a:lnTo>
                <a:lnTo>
                  <a:pt x="1171357" y="1234632"/>
                </a:lnTo>
                <a:lnTo>
                  <a:pt x="0" y="12346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C7DE9E54-198F-D062-8C43-29289CFFD1B9}"/>
              </a:ext>
            </a:extLst>
          </p:cNvPr>
          <p:cNvSpPr/>
          <p:nvPr/>
        </p:nvSpPr>
        <p:spPr>
          <a:xfrm>
            <a:off x="8078425" y="9286209"/>
            <a:ext cx="1171357" cy="1234632"/>
          </a:xfrm>
          <a:custGeom>
            <a:avLst/>
            <a:gdLst/>
            <a:ahLst/>
            <a:cxnLst/>
            <a:rect l="l" t="t" r="r" b="b"/>
            <a:pathLst>
              <a:path w="1171357" h="1234632">
                <a:moveTo>
                  <a:pt x="0" y="0"/>
                </a:moveTo>
                <a:lnTo>
                  <a:pt x="1171357" y="0"/>
                </a:lnTo>
                <a:lnTo>
                  <a:pt x="1171357" y="1234632"/>
                </a:lnTo>
                <a:lnTo>
                  <a:pt x="0" y="12346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E05140E6-4D9B-D64B-D5FB-9B236ACDF437}"/>
              </a:ext>
            </a:extLst>
          </p:cNvPr>
          <p:cNvSpPr/>
          <p:nvPr/>
        </p:nvSpPr>
        <p:spPr>
          <a:xfrm>
            <a:off x="9143137" y="8346758"/>
            <a:ext cx="1171357" cy="1234632"/>
          </a:xfrm>
          <a:custGeom>
            <a:avLst/>
            <a:gdLst/>
            <a:ahLst/>
            <a:cxnLst/>
            <a:rect l="l" t="t" r="r" b="b"/>
            <a:pathLst>
              <a:path w="1171357" h="1234632">
                <a:moveTo>
                  <a:pt x="0" y="0"/>
                </a:moveTo>
                <a:lnTo>
                  <a:pt x="1171357" y="0"/>
                </a:lnTo>
                <a:lnTo>
                  <a:pt x="1171357" y="1234632"/>
                </a:lnTo>
                <a:lnTo>
                  <a:pt x="0" y="12346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8">
            <a:extLst>
              <a:ext uri="{FF2B5EF4-FFF2-40B4-BE49-F238E27FC236}">
                <a16:creationId xmlns:a16="http://schemas.microsoft.com/office/drawing/2014/main" id="{7D56DDE1-E414-F2E0-6CEA-3ED525D393E0}"/>
              </a:ext>
            </a:extLst>
          </p:cNvPr>
          <p:cNvSpPr/>
          <p:nvPr/>
        </p:nvSpPr>
        <p:spPr>
          <a:xfrm>
            <a:off x="8078424" y="7548222"/>
            <a:ext cx="1171357" cy="1234632"/>
          </a:xfrm>
          <a:custGeom>
            <a:avLst/>
            <a:gdLst/>
            <a:ahLst/>
            <a:cxnLst/>
            <a:rect l="l" t="t" r="r" b="b"/>
            <a:pathLst>
              <a:path w="1171357" h="1234632">
                <a:moveTo>
                  <a:pt x="0" y="0"/>
                </a:moveTo>
                <a:lnTo>
                  <a:pt x="1171357" y="0"/>
                </a:lnTo>
                <a:lnTo>
                  <a:pt x="1171357" y="1234632"/>
                </a:lnTo>
                <a:lnTo>
                  <a:pt x="0" y="12346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8">
            <a:extLst>
              <a:ext uri="{FF2B5EF4-FFF2-40B4-BE49-F238E27FC236}">
                <a16:creationId xmlns:a16="http://schemas.microsoft.com/office/drawing/2014/main" id="{D89C4EC9-82E9-D4FC-9CDC-FFC87169D290}"/>
              </a:ext>
            </a:extLst>
          </p:cNvPr>
          <p:cNvSpPr/>
          <p:nvPr/>
        </p:nvSpPr>
        <p:spPr>
          <a:xfrm>
            <a:off x="11554397" y="7109812"/>
            <a:ext cx="1171357" cy="1234632"/>
          </a:xfrm>
          <a:custGeom>
            <a:avLst/>
            <a:gdLst/>
            <a:ahLst/>
            <a:cxnLst/>
            <a:rect l="l" t="t" r="r" b="b"/>
            <a:pathLst>
              <a:path w="1171357" h="1234632">
                <a:moveTo>
                  <a:pt x="0" y="0"/>
                </a:moveTo>
                <a:lnTo>
                  <a:pt x="1171357" y="0"/>
                </a:lnTo>
                <a:lnTo>
                  <a:pt x="1171357" y="1234632"/>
                </a:lnTo>
                <a:lnTo>
                  <a:pt x="0" y="12346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8">
            <a:extLst>
              <a:ext uri="{FF2B5EF4-FFF2-40B4-BE49-F238E27FC236}">
                <a16:creationId xmlns:a16="http://schemas.microsoft.com/office/drawing/2014/main" id="{3E705BAC-0D94-5188-1CEC-C14AA013CFC5}"/>
              </a:ext>
            </a:extLst>
          </p:cNvPr>
          <p:cNvSpPr/>
          <p:nvPr/>
        </p:nvSpPr>
        <p:spPr>
          <a:xfrm>
            <a:off x="9910356" y="7736113"/>
            <a:ext cx="1171357" cy="1234632"/>
          </a:xfrm>
          <a:custGeom>
            <a:avLst/>
            <a:gdLst/>
            <a:ahLst/>
            <a:cxnLst/>
            <a:rect l="l" t="t" r="r" b="b"/>
            <a:pathLst>
              <a:path w="1171357" h="1234632">
                <a:moveTo>
                  <a:pt x="0" y="0"/>
                </a:moveTo>
                <a:lnTo>
                  <a:pt x="1171357" y="0"/>
                </a:lnTo>
                <a:lnTo>
                  <a:pt x="1171357" y="1234632"/>
                </a:lnTo>
                <a:lnTo>
                  <a:pt x="0" y="12346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8">
            <a:extLst>
              <a:ext uri="{FF2B5EF4-FFF2-40B4-BE49-F238E27FC236}">
                <a16:creationId xmlns:a16="http://schemas.microsoft.com/office/drawing/2014/main" id="{09C8F7C6-0D8A-A680-84D7-896C9D172EE5}"/>
              </a:ext>
            </a:extLst>
          </p:cNvPr>
          <p:cNvSpPr/>
          <p:nvPr/>
        </p:nvSpPr>
        <p:spPr>
          <a:xfrm>
            <a:off x="10755863" y="7344675"/>
            <a:ext cx="1171357" cy="1234632"/>
          </a:xfrm>
          <a:custGeom>
            <a:avLst/>
            <a:gdLst/>
            <a:ahLst/>
            <a:cxnLst/>
            <a:rect l="l" t="t" r="r" b="b"/>
            <a:pathLst>
              <a:path w="1171357" h="1234632">
                <a:moveTo>
                  <a:pt x="0" y="0"/>
                </a:moveTo>
                <a:lnTo>
                  <a:pt x="1171357" y="0"/>
                </a:lnTo>
                <a:lnTo>
                  <a:pt x="1171357" y="1234632"/>
                </a:lnTo>
                <a:lnTo>
                  <a:pt x="0" y="12346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E5E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26800" y="4128894"/>
            <a:ext cx="14643235" cy="6061053"/>
          </a:xfrm>
          <a:custGeom>
            <a:avLst/>
            <a:gdLst/>
            <a:ahLst/>
            <a:cxnLst/>
            <a:rect l="l" t="t" r="r" b="b"/>
            <a:pathLst>
              <a:path w="14643235" h="6061053">
                <a:moveTo>
                  <a:pt x="0" y="0"/>
                </a:moveTo>
                <a:lnTo>
                  <a:pt x="14643235" y="0"/>
                </a:lnTo>
                <a:lnTo>
                  <a:pt x="14643235" y="6061053"/>
                </a:lnTo>
                <a:lnTo>
                  <a:pt x="0" y="60610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629" t="-1065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1028700"/>
            <a:ext cx="7524651" cy="6762809"/>
          </a:xfrm>
          <a:custGeom>
            <a:avLst/>
            <a:gdLst/>
            <a:ahLst/>
            <a:cxnLst/>
            <a:rect l="l" t="t" r="r" b="b"/>
            <a:pathLst>
              <a:path w="7524651" h="6762809">
                <a:moveTo>
                  <a:pt x="0" y="0"/>
                </a:moveTo>
                <a:lnTo>
                  <a:pt x="7524651" y="0"/>
                </a:lnTo>
                <a:lnTo>
                  <a:pt x="7524651" y="6762809"/>
                </a:lnTo>
                <a:lnTo>
                  <a:pt x="0" y="67628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7638014" y="224030"/>
            <a:ext cx="10149153" cy="2620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93"/>
              </a:lnSpc>
            </a:pPr>
            <a:r>
              <a:rPr lang="en-US" sz="7566">
                <a:solidFill>
                  <a:srgbClr val="9DD0E4"/>
                </a:solidFill>
                <a:latin typeface="Canva Sans Bold"/>
              </a:rPr>
              <a:t>Rotary &amp; Kiwanis Tree</a:t>
            </a:r>
          </a:p>
          <a:p>
            <a:pPr algn="ctr">
              <a:lnSpc>
                <a:spcPts val="10593"/>
              </a:lnSpc>
            </a:pPr>
            <a:r>
              <a:rPr lang="en-US" sz="7566">
                <a:solidFill>
                  <a:srgbClr val="9DD0E4"/>
                </a:solidFill>
                <a:latin typeface="Canva Sans Bold"/>
              </a:rPr>
              <a:t> planting map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90928" y="1567377"/>
            <a:ext cx="3776798" cy="363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8"/>
              </a:lnSpc>
            </a:pPr>
            <a:r>
              <a:rPr lang="en-US" sz="2191">
                <a:solidFill>
                  <a:srgbClr val="FDFEFD"/>
                </a:solidFill>
                <a:latin typeface="Canva Sans"/>
              </a:rPr>
              <a:t>Rotary Park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759385" y="4372005"/>
            <a:ext cx="3776798" cy="363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8"/>
              </a:lnSpc>
            </a:pPr>
            <a:r>
              <a:rPr lang="en-US" sz="2191">
                <a:solidFill>
                  <a:srgbClr val="FDFEFD"/>
                </a:solidFill>
                <a:latin typeface="Canva Sans"/>
              </a:rPr>
              <a:t>Kiwanis Park</a:t>
            </a:r>
          </a:p>
        </p:txBody>
      </p:sp>
    </p:spTree>
  </p:cSld>
  <p:clrMapOvr>
    <a:masterClrMapping/>
  </p:clrMapOvr>
  <p:transition spd="slow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E5E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131254" y="-5164"/>
            <a:ext cx="10638806" cy="6869150"/>
          </a:xfrm>
          <a:custGeom>
            <a:avLst/>
            <a:gdLst/>
            <a:ahLst/>
            <a:cxnLst/>
            <a:rect l="l" t="t" r="r" b="b"/>
            <a:pathLst>
              <a:path w="10638806" h="6869150">
                <a:moveTo>
                  <a:pt x="0" y="0"/>
                </a:moveTo>
                <a:lnTo>
                  <a:pt x="10638806" y="0"/>
                </a:lnTo>
                <a:lnTo>
                  <a:pt x="10638806" y="6869151"/>
                </a:lnTo>
                <a:lnTo>
                  <a:pt x="0" y="68691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9649365" y="4306868"/>
            <a:ext cx="10443471" cy="6847370"/>
          </a:xfrm>
          <a:custGeom>
            <a:avLst/>
            <a:gdLst/>
            <a:ahLst/>
            <a:cxnLst/>
            <a:rect l="l" t="t" r="r" b="b"/>
            <a:pathLst>
              <a:path w="10443471" h="6847370">
                <a:moveTo>
                  <a:pt x="0" y="0"/>
                </a:moveTo>
                <a:lnTo>
                  <a:pt x="10443472" y="0"/>
                </a:lnTo>
                <a:lnTo>
                  <a:pt x="10443472" y="6847370"/>
                </a:lnTo>
                <a:lnTo>
                  <a:pt x="0" y="68473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028700" y="6299336"/>
            <a:ext cx="6997303" cy="3195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7CC911"/>
                </a:solidFill>
                <a:latin typeface="Canva Sans Bold"/>
              </a:rPr>
              <a:t>Bluebonnet </a:t>
            </a:r>
          </a:p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7CC911"/>
                </a:solidFill>
                <a:latin typeface="Canva Sans Bold"/>
              </a:rPr>
              <a:t>Park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133637" y="2950699"/>
            <a:ext cx="5889307" cy="1566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7CC911"/>
                </a:solidFill>
                <a:latin typeface="Canva Sans Bold"/>
              </a:rPr>
              <a:t>Lions Park</a:t>
            </a:r>
          </a:p>
        </p:txBody>
      </p:sp>
      <p:sp>
        <p:nvSpPr>
          <p:cNvPr id="6" name="Freeform 6"/>
          <p:cNvSpPr/>
          <p:nvPr/>
        </p:nvSpPr>
        <p:spPr>
          <a:xfrm>
            <a:off x="12154340" y="305204"/>
            <a:ext cx="3373529" cy="2478511"/>
          </a:xfrm>
          <a:custGeom>
            <a:avLst/>
            <a:gdLst/>
            <a:ahLst/>
            <a:cxnLst/>
            <a:rect l="l" t="t" r="r" b="b"/>
            <a:pathLst>
              <a:path w="3373529" h="2478511">
                <a:moveTo>
                  <a:pt x="0" y="0"/>
                </a:moveTo>
                <a:lnTo>
                  <a:pt x="3373529" y="0"/>
                </a:lnTo>
                <a:lnTo>
                  <a:pt x="3373529" y="2478511"/>
                </a:lnTo>
                <a:lnTo>
                  <a:pt x="0" y="24785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5842174" y="1930800"/>
            <a:ext cx="933432" cy="983854"/>
          </a:xfrm>
          <a:custGeom>
            <a:avLst/>
            <a:gdLst/>
            <a:ahLst/>
            <a:cxnLst/>
            <a:rect l="l" t="t" r="r" b="b"/>
            <a:pathLst>
              <a:path w="933432" h="983854">
                <a:moveTo>
                  <a:pt x="0" y="0"/>
                </a:moveTo>
                <a:lnTo>
                  <a:pt x="933431" y="0"/>
                </a:lnTo>
                <a:lnTo>
                  <a:pt x="933431" y="983854"/>
                </a:lnTo>
                <a:lnTo>
                  <a:pt x="0" y="98385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0" y="2914654"/>
            <a:ext cx="1150174" cy="1212304"/>
          </a:xfrm>
          <a:custGeom>
            <a:avLst/>
            <a:gdLst/>
            <a:ahLst/>
            <a:cxnLst/>
            <a:rect l="l" t="t" r="r" b="b"/>
            <a:pathLst>
              <a:path w="1150174" h="1212304">
                <a:moveTo>
                  <a:pt x="0" y="0"/>
                </a:moveTo>
                <a:lnTo>
                  <a:pt x="1150174" y="0"/>
                </a:lnTo>
                <a:lnTo>
                  <a:pt x="1150174" y="1212305"/>
                </a:lnTo>
                <a:lnTo>
                  <a:pt x="0" y="121230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8">
            <a:extLst>
              <a:ext uri="{FF2B5EF4-FFF2-40B4-BE49-F238E27FC236}">
                <a16:creationId xmlns:a16="http://schemas.microsoft.com/office/drawing/2014/main" id="{02E0D703-5AB8-4E76-3CB7-68A7BE3C6529}"/>
              </a:ext>
            </a:extLst>
          </p:cNvPr>
          <p:cNvSpPr/>
          <p:nvPr/>
        </p:nvSpPr>
        <p:spPr>
          <a:xfrm>
            <a:off x="14216178" y="8049265"/>
            <a:ext cx="498084" cy="905824"/>
          </a:xfrm>
          <a:custGeom>
            <a:avLst/>
            <a:gdLst/>
            <a:ahLst/>
            <a:cxnLst/>
            <a:rect l="l" t="t" r="r" b="b"/>
            <a:pathLst>
              <a:path w="1171357" h="1234632">
                <a:moveTo>
                  <a:pt x="0" y="0"/>
                </a:moveTo>
                <a:lnTo>
                  <a:pt x="1171357" y="0"/>
                </a:lnTo>
                <a:lnTo>
                  <a:pt x="1171357" y="1234632"/>
                </a:lnTo>
                <a:lnTo>
                  <a:pt x="0" y="123463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8">
            <a:extLst>
              <a:ext uri="{FF2B5EF4-FFF2-40B4-BE49-F238E27FC236}">
                <a16:creationId xmlns:a16="http://schemas.microsoft.com/office/drawing/2014/main" id="{9AA76AB7-3FC4-89FB-951D-B0C9D989CD49}"/>
              </a:ext>
            </a:extLst>
          </p:cNvPr>
          <p:cNvSpPr/>
          <p:nvPr/>
        </p:nvSpPr>
        <p:spPr>
          <a:xfrm>
            <a:off x="12885287" y="6561799"/>
            <a:ext cx="732947" cy="890166"/>
          </a:xfrm>
          <a:custGeom>
            <a:avLst/>
            <a:gdLst/>
            <a:ahLst/>
            <a:cxnLst/>
            <a:rect l="l" t="t" r="r" b="b"/>
            <a:pathLst>
              <a:path w="1171357" h="1234632">
                <a:moveTo>
                  <a:pt x="0" y="0"/>
                </a:moveTo>
                <a:lnTo>
                  <a:pt x="1171357" y="0"/>
                </a:lnTo>
                <a:lnTo>
                  <a:pt x="1171357" y="1234632"/>
                </a:lnTo>
                <a:lnTo>
                  <a:pt x="0" y="123463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B364B3B5-1DDC-4E15-8955-6AE579BE617F}"/>
              </a:ext>
            </a:extLst>
          </p:cNvPr>
          <p:cNvSpPr/>
          <p:nvPr/>
        </p:nvSpPr>
        <p:spPr>
          <a:xfrm>
            <a:off x="15766274" y="6514826"/>
            <a:ext cx="466768" cy="937139"/>
          </a:xfrm>
          <a:custGeom>
            <a:avLst/>
            <a:gdLst/>
            <a:ahLst/>
            <a:cxnLst/>
            <a:rect l="l" t="t" r="r" b="b"/>
            <a:pathLst>
              <a:path w="1171357" h="1234632">
                <a:moveTo>
                  <a:pt x="0" y="0"/>
                </a:moveTo>
                <a:lnTo>
                  <a:pt x="1171357" y="0"/>
                </a:lnTo>
                <a:lnTo>
                  <a:pt x="1171357" y="1234632"/>
                </a:lnTo>
                <a:lnTo>
                  <a:pt x="0" y="123463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961" b="-1107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7164523" y="-39176"/>
            <a:ext cx="11534233" cy="2021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23"/>
              </a:lnSpc>
            </a:pPr>
            <a:r>
              <a:rPr lang="en-US" sz="5802">
                <a:solidFill>
                  <a:srgbClr val="FFFFFF"/>
                </a:solidFill>
                <a:latin typeface="Canva Sans Bold"/>
              </a:rPr>
              <a:t>IOOF at Fairview Park Tree planting map</a:t>
            </a: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89A31109-3222-3567-FF0B-1FE4C6CD01BA}"/>
              </a:ext>
            </a:extLst>
          </p:cNvPr>
          <p:cNvSpPr/>
          <p:nvPr/>
        </p:nvSpPr>
        <p:spPr>
          <a:xfrm>
            <a:off x="5604533" y="2569128"/>
            <a:ext cx="654659" cy="843194"/>
          </a:xfrm>
          <a:custGeom>
            <a:avLst/>
            <a:gdLst/>
            <a:ahLst/>
            <a:cxnLst/>
            <a:rect l="l" t="t" r="r" b="b"/>
            <a:pathLst>
              <a:path w="1171357" h="1234632">
                <a:moveTo>
                  <a:pt x="0" y="0"/>
                </a:moveTo>
                <a:lnTo>
                  <a:pt x="1171357" y="0"/>
                </a:lnTo>
                <a:lnTo>
                  <a:pt x="1171357" y="1234632"/>
                </a:lnTo>
                <a:lnTo>
                  <a:pt x="0" y="12346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F29AF3D1-2DEA-D516-803B-F5C81C9540CA}"/>
              </a:ext>
            </a:extLst>
          </p:cNvPr>
          <p:cNvSpPr/>
          <p:nvPr/>
        </p:nvSpPr>
        <p:spPr>
          <a:xfrm>
            <a:off x="5933343" y="2976224"/>
            <a:ext cx="466769" cy="890167"/>
          </a:xfrm>
          <a:custGeom>
            <a:avLst/>
            <a:gdLst/>
            <a:ahLst/>
            <a:cxnLst/>
            <a:rect l="l" t="t" r="r" b="b"/>
            <a:pathLst>
              <a:path w="1171357" h="1234632">
                <a:moveTo>
                  <a:pt x="0" y="0"/>
                </a:moveTo>
                <a:lnTo>
                  <a:pt x="1171357" y="0"/>
                </a:lnTo>
                <a:lnTo>
                  <a:pt x="1171357" y="1234632"/>
                </a:lnTo>
                <a:lnTo>
                  <a:pt x="0" y="12346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00A2392D-F035-FBCE-1360-A10E172C46FD}"/>
              </a:ext>
            </a:extLst>
          </p:cNvPr>
          <p:cNvSpPr/>
          <p:nvPr/>
        </p:nvSpPr>
        <p:spPr>
          <a:xfrm>
            <a:off x="6904110" y="4714210"/>
            <a:ext cx="513741" cy="858852"/>
          </a:xfrm>
          <a:custGeom>
            <a:avLst/>
            <a:gdLst/>
            <a:ahLst/>
            <a:cxnLst/>
            <a:rect l="l" t="t" r="r" b="b"/>
            <a:pathLst>
              <a:path w="1171357" h="1234632">
                <a:moveTo>
                  <a:pt x="0" y="0"/>
                </a:moveTo>
                <a:lnTo>
                  <a:pt x="1171357" y="0"/>
                </a:lnTo>
                <a:lnTo>
                  <a:pt x="1171357" y="1234632"/>
                </a:lnTo>
                <a:lnTo>
                  <a:pt x="0" y="12346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8">
            <a:extLst>
              <a:ext uri="{FF2B5EF4-FFF2-40B4-BE49-F238E27FC236}">
                <a16:creationId xmlns:a16="http://schemas.microsoft.com/office/drawing/2014/main" id="{1C84EB38-8FC9-0D5E-7803-D9F1BDCFACC6}"/>
              </a:ext>
            </a:extLst>
          </p:cNvPr>
          <p:cNvSpPr/>
          <p:nvPr/>
        </p:nvSpPr>
        <p:spPr>
          <a:xfrm>
            <a:off x="6586782" y="3911500"/>
            <a:ext cx="592028" cy="1015428"/>
          </a:xfrm>
          <a:custGeom>
            <a:avLst/>
            <a:gdLst/>
            <a:ahLst/>
            <a:cxnLst/>
            <a:rect l="l" t="t" r="r" b="b"/>
            <a:pathLst>
              <a:path w="1171357" h="1234632">
                <a:moveTo>
                  <a:pt x="0" y="0"/>
                </a:moveTo>
                <a:lnTo>
                  <a:pt x="1171357" y="0"/>
                </a:lnTo>
                <a:lnTo>
                  <a:pt x="1171357" y="1234632"/>
                </a:lnTo>
                <a:lnTo>
                  <a:pt x="0" y="12346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8">
            <a:extLst>
              <a:ext uri="{FF2B5EF4-FFF2-40B4-BE49-F238E27FC236}">
                <a16:creationId xmlns:a16="http://schemas.microsoft.com/office/drawing/2014/main" id="{AD61667C-998F-BC5B-86E1-0B38719E5539}"/>
              </a:ext>
            </a:extLst>
          </p:cNvPr>
          <p:cNvSpPr/>
          <p:nvPr/>
        </p:nvSpPr>
        <p:spPr>
          <a:xfrm>
            <a:off x="6168205" y="3430292"/>
            <a:ext cx="592030" cy="968456"/>
          </a:xfrm>
          <a:custGeom>
            <a:avLst/>
            <a:gdLst/>
            <a:ahLst/>
            <a:cxnLst/>
            <a:rect l="l" t="t" r="r" b="b"/>
            <a:pathLst>
              <a:path w="1171357" h="1234632">
                <a:moveTo>
                  <a:pt x="0" y="0"/>
                </a:moveTo>
                <a:lnTo>
                  <a:pt x="1171357" y="0"/>
                </a:lnTo>
                <a:lnTo>
                  <a:pt x="1171357" y="1234632"/>
                </a:lnTo>
                <a:lnTo>
                  <a:pt x="0" y="12346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4" name="Graphic 13" descr="Holiday tree outline">
            <a:extLst>
              <a:ext uri="{FF2B5EF4-FFF2-40B4-BE49-F238E27FC236}">
                <a16:creationId xmlns:a16="http://schemas.microsoft.com/office/drawing/2014/main" id="{2B7B3CE3-3203-75E5-DE59-A6731DD90E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94320" y="4780246"/>
            <a:ext cx="710853" cy="726509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E5E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28107" y="1028700"/>
            <a:ext cx="8824361" cy="8893194"/>
          </a:xfrm>
          <a:custGeom>
            <a:avLst/>
            <a:gdLst/>
            <a:ahLst/>
            <a:cxnLst/>
            <a:rect l="l" t="t" r="r" b="b"/>
            <a:pathLst>
              <a:path w="8824361" h="8893194">
                <a:moveTo>
                  <a:pt x="0" y="0"/>
                </a:moveTo>
                <a:lnTo>
                  <a:pt x="8824361" y="0"/>
                </a:lnTo>
                <a:lnTo>
                  <a:pt x="8824361" y="8893194"/>
                </a:lnTo>
                <a:lnTo>
                  <a:pt x="0" y="88931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0743142" y="2280711"/>
            <a:ext cx="5783222" cy="5725577"/>
          </a:xfrm>
          <a:custGeom>
            <a:avLst/>
            <a:gdLst/>
            <a:ahLst/>
            <a:cxnLst/>
            <a:rect l="l" t="t" r="r" b="b"/>
            <a:pathLst>
              <a:path w="5783222" h="5725577">
                <a:moveTo>
                  <a:pt x="0" y="0"/>
                </a:moveTo>
                <a:lnTo>
                  <a:pt x="5783222" y="0"/>
                </a:lnTo>
                <a:lnTo>
                  <a:pt x="5783222" y="5725578"/>
                </a:lnTo>
                <a:lnTo>
                  <a:pt x="0" y="5725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3467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8100000">
            <a:off x="2233621" y="4897010"/>
            <a:ext cx="851188" cy="492980"/>
          </a:xfrm>
          <a:custGeom>
            <a:avLst/>
            <a:gdLst/>
            <a:ahLst/>
            <a:cxnLst/>
            <a:rect l="l" t="t" r="r" b="b"/>
            <a:pathLst>
              <a:path w="851188" h="492980">
                <a:moveTo>
                  <a:pt x="0" y="0"/>
                </a:moveTo>
                <a:lnTo>
                  <a:pt x="851188" y="0"/>
                </a:lnTo>
                <a:lnTo>
                  <a:pt x="851188" y="492980"/>
                </a:lnTo>
                <a:lnTo>
                  <a:pt x="0" y="4929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2998327">
            <a:off x="7042223" y="2034222"/>
            <a:ext cx="851188" cy="492980"/>
          </a:xfrm>
          <a:custGeom>
            <a:avLst/>
            <a:gdLst/>
            <a:ahLst/>
            <a:cxnLst/>
            <a:rect l="l" t="t" r="r" b="b"/>
            <a:pathLst>
              <a:path w="851188" h="492980">
                <a:moveTo>
                  <a:pt x="0" y="0"/>
                </a:moveTo>
                <a:lnTo>
                  <a:pt x="851188" y="0"/>
                </a:lnTo>
                <a:lnTo>
                  <a:pt x="851188" y="492979"/>
                </a:lnTo>
                <a:lnTo>
                  <a:pt x="0" y="49297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-706861">
            <a:off x="3507478" y="1110402"/>
            <a:ext cx="851188" cy="492980"/>
          </a:xfrm>
          <a:custGeom>
            <a:avLst/>
            <a:gdLst/>
            <a:ahLst/>
            <a:cxnLst/>
            <a:rect l="l" t="t" r="r" b="b"/>
            <a:pathLst>
              <a:path w="851188" h="492980">
                <a:moveTo>
                  <a:pt x="0" y="0"/>
                </a:moveTo>
                <a:lnTo>
                  <a:pt x="851189" y="0"/>
                </a:lnTo>
                <a:lnTo>
                  <a:pt x="851189" y="492980"/>
                </a:lnTo>
                <a:lnTo>
                  <a:pt x="0" y="4929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8555066">
            <a:off x="5881619" y="5679507"/>
            <a:ext cx="851188" cy="492980"/>
          </a:xfrm>
          <a:custGeom>
            <a:avLst/>
            <a:gdLst/>
            <a:ahLst/>
            <a:cxnLst/>
            <a:rect l="l" t="t" r="r" b="b"/>
            <a:pathLst>
              <a:path w="851188" h="492980">
                <a:moveTo>
                  <a:pt x="0" y="0"/>
                </a:moveTo>
                <a:lnTo>
                  <a:pt x="851188" y="0"/>
                </a:lnTo>
                <a:lnTo>
                  <a:pt x="851188" y="492980"/>
                </a:lnTo>
                <a:lnTo>
                  <a:pt x="0" y="4929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7811648">
            <a:off x="4714693" y="8702049"/>
            <a:ext cx="851188" cy="492980"/>
          </a:xfrm>
          <a:custGeom>
            <a:avLst/>
            <a:gdLst/>
            <a:ahLst/>
            <a:cxnLst/>
            <a:rect l="l" t="t" r="r" b="b"/>
            <a:pathLst>
              <a:path w="851188" h="492980">
                <a:moveTo>
                  <a:pt x="0" y="0"/>
                </a:moveTo>
                <a:lnTo>
                  <a:pt x="851188" y="0"/>
                </a:lnTo>
                <a:lnTo>
                  <a:pt x="851188" y="492980"/>
                </a:lnTo>
                <a:lnTo>
                  <a:pt x="0" y="4929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3314861">
            <a:off x="1313263" y="3008830"/>
            <a:ext cx="851188" cy="492980"/>
          </a:xfrm>
          <a:custGeom>
            <a:avLst/>
            <a:gdLst/>
            <a:ahLst/>
            <a:cxnLst/>
            <a:rect l="l" t="t" r="r" b="b"/>
            <a:pathLst>
              <a:path w="851188" h="492980">
                <a:moveTo>
                  <a:pt x="0" y="0"/>
                </a:moveTo>
                <a:lnTo>
                  <a:pt x="851188" y="0"/>
                </a:lnTo>
                <a:lnTo>
                  <a:pt x="851188" y="492980"/>
                </a:lnTo>
                <a:lnTo>
                  <a:pt x="0" y="4929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2183980" y="26034"/>
            <a:ext cx="5274707" cy="1002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59"/>
              </a:lnSpc>
            </a:pPr>
            <a:r>
              <a:rPr lang="en-US" sz="5899">
                <a:solidFill>
                  <a:srgbClr val="FDFEFD"/>
                </a:solidFill>
                <a:latin typeface="Canva Sans Bold"/>
              </a:rPr>
              <a:t>Veterans Park</a:t>
            </a:r>
            <a:r>
              <a:rPr lang="en-US" sz="5899">
                <a:solidFill>
                  <a:srgbClr val="000000"/>
                </a:solidFill>
                <a:latin typeface="Canva Sans Bold"/>
              </a:rPr>
              <a:t> </a:t>
            </a:r>
          </a:p>
        </p:txBody>
      </p:sp>
      <p:sp>
        <p:nvSpPr>
          <p:cNvPr id="12" name="Freeform 8">
            <a:extLst>
              <a:ext uri="{FF2B5EF4-FFF2-40B4-BE49-F238E27FC236}">
                <a16:creationId xmlns:a16="http://schemas.microsoft.com/office/drawing/2014/main" id="{145A622E-2DE5-4552-1A73-17A76866006D}"/>
              </a:ext>
            </a:extLst>
          </p:cNvPr>
          <p:cNvSpPr/>
          <p:nvPr/>
        </p:nvSpPr>
        <p:spPr>
          <a:xfrm>
            <a:off x="6215178" y="3900018"/>
            <a:ext cx="1171357" cy="1234632"/>
          </a:xfrm>
          <a:custGeom>
            <a:avLst/>
            <a:gdLst/>
            <a:ahLst/>
            <a:cxnLst/>
            <a:rect l="l" t="t" r="r" b="b"/>
            <a:pathLst>
              <a:path w="1171357" h="1234632">
                <a:moveTo>
                  <a:pt x="0" y="0"/>
                </a:moveTo>
                <a:lnTo>
                  <a:pt x="1171357" y="0"/>
                </a:lnTo>
                <a:lnTo>
                  <a:pt x="1171357" y="1234632"/>
                </a:lnTo>
                <a:lnTo>
                  <a:pt x="0" y="123463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70D1FF34-A964-30CE-1D82-3B86576B9095}"/>
              </a:ext>
            </a:extLst>
          </p:cNvPr>
          <p:cNvSpPr/>
          <p:nvPr/>
        </p:nvSpPr>
        <p:spPr>
          <a:xfrm>
            <a:off x="6054428" y="1359322"/>
            <a:ext cx="1171357" cy="1234632"/>
          </a:xfrm>
          <a:custGeom>
            <a:avLst/>
            <a:gdLst/>
            <a:ahLst/>
            <a:cxnLst/>
            <a:rect l="l" t="t" r="r" b="b"/>
            <a:pathLst>
              <a:path w="1171357" h="1234632">
                <a:moveTo>
                  <a:pt x="0" y="0"/>
                </a:moveTo>
                <a:lnTo>
                  <a:pt x="1171357" y="0"/>
                </a:lnTo>
                <a:lnTo>
                  <a:pt x="1171357" y="1234632"/>
                </a:lnTo>
                <a:lnTo>
                  <a:pt x="0" y="123463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8">
            <a:extLst>
              <a:ext uri="{FF2B5EF4-FFF2-40B4-BE49-F238E27FC236}">
                <a16:creationId xmlns:a16="http://schemas.microsoft.com/office/drawing/2014/main" id="{A0612789-26D2-D4B5-CA38-CB183EC83637}"/>
              </a:ext>
            </a:extLst>
          </p:cNvPr>
          <p:cNvSpPr/>
          <p:nvPr/>
        </p:nvSpPr>
        <p:spPr>
          <a:xfrm>
            <a:off x="4046088" y="1182914"/>
            <a:ext cx="1171357" cy="1234632"/>
          </a:xfrm>
          <a:custGeom>
            <a:avLst/>
            <a:gdLst/>
            <a:ahLst/>
            <a:cxnLst/>
            <a:rect l="l" t="t" r="r" b="b"/>
            <a:pathLst>
              <a:path w="1171357" h="1234632">
                <a:moveTo>
                  <a:pt x="0" y="0"/>
                </a:moveTo>
                <a:lnTo>
                  <a:pt x="1171357" y="0"/>
                </a:lnTo>
                <a:lnTo>
                  <a:pt x="1171357" y="1234632"/>
                </a:lnTo>
                <a:lnTo>
                  <a:pt x="0" y="123463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8">
            <a:extLst>
              <a:ext uri="{FF2B5EF4-FFF2-40B4-BE49-F238E27FC236}">
                <a16:creationId xmlns:a16="http://schemas.microsoft.com/office/drawing/2014/main" id="{A7463982-EA19-8DB1-515F-048A54B8395D}"/>
              </a:ext>
            </a:extLst>
          </p:cNvPr>
          <p:cNvSpPr/>
          <p:nvPr/>
        </p:nvSpPr>
        <p:spPr>
          <a:xfrm>
            <a:off x="2757995" y="3433423"/>
            <a:ext cx="1171357" cy="1234632"/>
          </a:xfrm>
          <a:custGeom>
            <a:avLst/>
            <a:gdLst/>
            <a:ahLst/>
            <a:cxnLst/>
            <a:rect l="l" t="t" r="r" b="b"/>
            <a:pathLst>
              <a:path w="1171357" h="1234632">
                <a:moveTo>
                  <a:pt x="0" y="0"/>
                </a:moveTo>
                <a:lnTo>
                  <a:pt x="1171357" y="0"/>
                </a:lnTo>
                <a:lnTo>
                  <a:pt x="1171357" y="1234632"/>
                </a:lnTo>
                <a:lnTo>
                  <a:pt x="0" y="123463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8">
            <a:extLst>
              <a:ext uri="{FF2B5EF4-FFF2-40B4-BE49-F238E27FC236}">
                <a16:creationId xmlns:a16="http://schemas.microsoft.com/office/drawing/2014/main" id="{4BA6D9E2-B1A5-7116-FE9C-3F0412C6297E}"/>
              </a:ext>
            </a:extLst>
          </p:cNvPr>
          <p:cNvSpPr/>
          <p:nvPr/>
        </p:nvSpPr>
        <p:spPr>
          <a:xfrm>
            <a:off x="3459452" y="4526319"/>
            <a:ext cx="1171357" cy="1234632"/>
          </a:xfrm>
          <a:custGeom>
            <a:avLst/>
            <a:gdLst/>
            <a:ahLst/>
            <a:cxnLst/>
            <a:rect l="l" t="t" r="r" b="b"/>
            <a:pathLst>
              <a:path w="1171357" h="1234632">
                <a:moveTo>
                  <a:pt x="0" y="0"/>
                </a:moveTo>
                <a:lnTo>
                  <a:pt x="1171357" y="0"/>
                </a:lnTo>
                <a:lnTo>
                  <a:pt x="1171357" y="1234632"/>
                </a:lnTo>
                <a:lnTo>
                  <a:pt x="0" y="123463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96D26F15-EA18-C1F5-F3C0-8C8295BCBC04}"/>
              </a:ext>
            </a:extLst>
          </p:cNvPr>
          <p:cNvSpPr/>
          <p:nvPr/>
        </p:nvSpPr>
        <p:spPr>
          <a:xfrm>
            <a:off x="5009548" y="4682895"/>
            <a:ext cx="1171357" cy="1234632"/>
          </a:xfrm>
          <a:custGeom>
            <a:avLst/>
            <a:gdLst/>
            <a:ahLst/>
            <a:cxnLst/>
            <a:rect l="l" t="t" r="r" b="b"/>
            <a:pathLst>
              <a:path w="1171357" h="1234632">
                <a:moveTo>
                  <a:pt x="0" y="0"/>
                </a:moveTo>
                <a:lnTo>
                  <a:pt x="1171357" y="0"/>
                </a:lnTo>
                <a:lnTo>
                  <a:pt x="1171357" y="1234632"/>
                </a:lnTo>
                <a:lnTo>
                  <a:pt x="0" y="123463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0CF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32034" y="3783121"/>
            <a:ext cx="4681278" cy="5475179"/>
          </a:xfrm>
          <a:custGeom>
            <a:avLst/>
            <a:gdLst/>
            <a:ahLst/>
            <a:cxnLst/>
            <a:rect l="l" t="t" r="r" b="b"/>
            <a:pathLst>
              <a:path w="4681278" h="5475179">
                <a:moveTo>
                  <a:pt x="0" y="0"/>
                </a:moveTo>
                <a:lnTo>
                  <a:pt x="4681278" y="0"/>
                </a:lnTo>
                <a:lnTo>
                  <a:pt x="4681278" y="5475179"/>
                </a:lnTo>
                <a:lnTo>
                  <a:pt x="0" y="54751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2207768" y="3645958"/>
            <a:ext cx="4858331" cy="5749505"/>
          </a:xfrm>
          <a:custGeom>
            <a:avLst/>
            <a:gdLst/>
            <a:ahLst/>
            <a:cxnLst/>
            <a:rect l="l" t="t" r="r" b="b"/>
            <a:pathLst>
              <a:path w="4858331" h="5749505">
                <a:moveTo>
                  <a:pt x="0" y="0"/>
                </a:moveTo>
                <a:lnTo>
                  <a:pt x="4858332" y="0"/>
                </a:lnTo>
                <a:lnTo>
                  <a:pt x="4858332" y="5749505"/>
                </a:lnTo>
                <a:lnTo>
                  <a:pt x="0" y="57495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5747845" y="4067045"/>
            <a:ext cx="5914602" cy="6270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65"/>
              </a:lnSpc>
            </a:pPr>
            <a:r>
              <a:rPr lang="en-US" sz="4475">
                <a:solidFill>
                  <a:srgbClr val="000000"/>
                </a:solidFill>
                <a:latin typeface="Intro Rust"/>
              </a:rPr>
              <a:t>Shumard Oak </a:t>
            </a:r>
          </a:p>
          <a:p>
            <a:pPr algn="ctr">
              <a:lnSpc>
                <a:spcPts val="6265"/>
              </a:lnSpc>
            </a:pPr>
            <a:r>
              <a:rPr lang="en-US" sz="4475">
                <a:solidFill>
                  <a:srgbClr val="000000"/>
                </a:solidFill>
                <a:latin typeface="Intro Rust"/>
              </a:rPr>
              <a:t>Live Oak</a:t>
            </a:r>
          </a:p>
          <a:p>
            <a:pPr algn="ctr">
              <a:lnSpc>
                <a:spcPts val="6265"/>
              </a:lnSpc>
            </a:pPr>
            <a:r>
              <a:rPr lang="en-US" sz="4475">
                <a:solidFill>
                  <a:srgbClr val="000000"/>
                </a:solidFill>
                <a:latin typeface="Intro Rust"/>
              </a:rPr>
              <a:t>Bald Cypress</a:t>
            </a:r>
          </a:p>
          <a:p>
            <a:pPr algn="ctr">
              <a:lnSpc>
                <a:spcPts val="6265"/>
              </a:lnSpc>
            </a:pPr>
            <a:r>
              <a:rPr lang="en-US" sz="4475">
                <a:solidFill>
                  <a:srgbClr val="000000"/>
                </a:solidFill>
                <a:latin typeface="Intro Rust"/>
              </a:rPr>
              <a:t>Cedar Elm</a:t>
            </a:r>
          </a:p>
          <a:p>
            <a:pPr algn="ctr">
              <a:lnSpc>
                <a:spcPts val="6265"/>
              </a:lnSpc>
            </a:pPr>
            <a:r>
              <a:rPr lang="en-US" sz="4475">
                <a:solidFill>
                  <a:srgbClr val="000000"/>
                </a:solidFill>
                <a:latin typeface="Intro Rust"/>
              </a:rPr>
              <a:t>Bur Oak</a:t>
            </a:r>
          </a:p>
          <a:p>
            <a:pPr algn="ctr">
              <a:lnSpc>
                <a:spcPts val="6265"/>
              </a:lnSpc>
            </a:pPr>
            <a:r>
              <a:rPr lang="en-US" sz="4475">
                <a:solidFill>
                  <a:srgbClr val="000000"/>
                </a:solidFill>
                <a:latin typeface="Intro Rust"/>
              </a:rPr>
              <a:t>Chinkapin Oak</a:t>
            </a:r>
          </a:p>
          <a:p>
            <a:pPr algn="ctr">
              <a:lnSpc>
                <a:spcPts val="6265"/>
              </a:lnSpc>
            </a:pPr>
            <a:r>
              <a:rPr lang="en-US" sz="4475">
                <a:solidFill>
                  <a:srgbClr val="000000"/>
                </a:solidFill>
                <a:latin typeface="Intro Rust"/>
              </a:rPr>
              <a:t>Pecan tree</a:t>
            </a:r>
          </a:p>
          <a:p>
            <a:pPr algn="ctr">
              <a:lnSpc>
                <a:spcPts val="6265"/>
              </a:lnSpc>
            </a:pPr>
            <a:endParaRPr lang="en-US" sz="4475">
              <a:solidFill>
                <a:srgbClr val="000000"/>
              </a:solidFill>
              <a:latin typeface="Intro Rust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-42452" y="-171450"/>
            <a:ext cx="17495196" cy="3195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000000"/>
                </a:solidFill>
                <a:latin typeface="Canva Sans Bold"/>
              </a:rPr>
              <a:t>Trees best suited for  Shade Ennis Tree planting campaign</a:t>
            </a:r>
          </a:p>
        </p:txBody>
      </p:sp>
    </p:spTree>
  </p:cSld>
  <p:clrMapOvr>
    <a:masterClrMapping/>
  </p:clrMapOvr>
  <p:transition spd="slow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0CF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423519" y="1535257"/>
            <a:ext cx="5288349" cy="5253671"/>
          </a:xfrm>
          <a:custGeom>
            <a:avLst/>
            <a:gdLst/>
            <a:ahLst/>
            <a:cxnLst/>
            <a:rect l="l" t="t" r="r" b="b"/>
            <a:pathLst>
              <a:path w="5288349" h="5253671">
                <a:moveTo>
                  <a:pt x="0" y="0"/>
                </a:moveTo>
                <a:lnTo>
                  <a:pt x="5288349" y="0"/>
                </a:lnTo>
                <a:lnTo>
                  <a:pt x="5288349" y="5253671"/>
                </a:lnTo>
                <a:lnTo>
                  <a:pt x="0" y="52536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2288497" y="914400"/>
            <a:ext cx="7861849" cy="32429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80"/>
              </a:lnSpc>
            </a:pPr>
            <a:r>
              <a:rPr lang="en-US" sz="6200">
                <a:solidFill>
                  <a:srgbClr val="000000"/>
                </a:solidFill>
                <a:latin typeface="Canva Sans Bold"/>
              </a:rPr>
              <a:t>Dedication plaques 11.5 x 11.5</a:t>
            </a:r>
          </a:p>
          <a:p>
            <a:pPr algn="ctr">
              <a:lnSpc>
                <a:spcPts val="8680"/>
              </a:lnSpc>
            </a:pPr>
            <a:r>
              <a:rPr lang="en-US" sz="6200">
                <a:solidFill>
                  <a:srgbClr val="000000"/>
                </a:solidFill>
                <a:latin typeface="Canva Sans Bold"/>
              </a:rPr>
              <a:t>available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650065" y="5658801"/>
            <a:ext cx="7138712" cy="1180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50" dirty="0">
                <a:solidFill>
                  <a:srgbClr val="000000"/>
                </a:solidFill>
                <a:latin typeface="Canva Sans"/>
              </a:rPr>
              <a:t>An example of the stones placed at the base of each tree planted</a:t>
            </a:r>
          </a:p>
        </p:txBody>
      </p:sp>
    </p:spTree>
  </p:cSld>
  <p:clrMapOvr>
    <a:masterClrMapping/>
  </p:clrMapOvr>
  <p:transition spd="slow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20335" cy="10287000"/>
          </a:xfrm>
          <a:prstGeom prst="rect">
            <a:avLst/>
          </a:prstGeom>
          <a:solidFill>
            <a:srgbClr val="215A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97E59A-63F4-AA50-18EC-8E9B16807360}"/>
              </a:ext>
            </a:extLst>
          </p:cNvPr>
          <p:cNvSpPr txBox="1"/>
          <p:nvPr/>
        </p:nvSpPr>
        <p:spPr>
          <a:xfrm>
            <a:off x="960120" y="3111544"/>
            <a:ext cx="4128531" cy="4063913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700" dirty="0">
                <a:solidFill>
                  <a:srgbClr val="FFFFFF"/>
                </a:solidFill>
                <a:latin typeface="+mj-lt"/>
                <a:ea typeface="Calibri"/>
                <a:cs typeface="Calibri"/>
              </a:rPr>
              <a:t>Park tree planting recap since the tree planting program launch in 2022</a:t>
            </a:r>
            <a:endParaRPr lang="en-US" sz="2700" kern="1200" dirty="0">
              <a:solidFill>
                <a:srgbClr val="FFFFFF"/>
              </a:solidFill>
              <a:latin typeface="+mj-lt"/>
              <a:ea typeface="Calibri"/>
              <a:cs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4A0B0B7-77F0-A983-1453-4C66863681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0654" y="283153"/>
            <a:ext cx="8603443" cy="9665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9122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200150" y="2237015"/>
            <a:ext cx="5000624" cy="5248655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33E2FD-CBCB-4E62-DECB-D7A5DA0E5C95}"/>
              </a:ext>
            </a:extLst>
          </p:cNvPr>
          <p:cNvSpPr txBox="1"/>
          <p:nvPr/>
        </p:nvSpPr>
        <p:spPr>
          <a:xfrm>
            <a:off x="1543050" y="2950899"/>
            <a:ext cx="3943350" cy="3820885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Information on Shade Ennis Project 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Call Mary 972-875-1234 EXT 2419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297330-72C5-D827-DDD0-9E268D3375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1786" y="361042"/>
            <a:ext cx="6724253" cy="8353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9116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178754b-61ab-49b0-a036-a0a1c66bba9c" xsi:nil="true"/>
    <lcf76f155ced4ddcb4097134ff3c332f xmlns="472c7fee-9554-40bb-817f-eddbf5aec850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D746379F2D494EAF99F7A184729046" ma:contentTypeVersion="15" ma:contentTypeDescription="Create a new document." ma:contentTypeScope="" ma:versionID="b9d4267e2f0b8cb1cbc7fe6f8d813d8e">
  <xsd:schema xmlns:xsd="http://www.w3.org/2001/XMLSchema" xmlns:xs="http://www.w3.org/2001/XMLSchema" xmlns:p="http://schemas.microsoft.com/office/2006/metadata/properties" xmlns:ns2="472c7fee-9554-40bb-817f-eddbf5aec850" xmlns:ns3="b178754b-61ab-49b0-a036-a0a1c66bba9c" targetNamespace="http://schemas.microsoft.com/office/2006/metadata/properties" ma:root="true" ma:fieldsID="5ec003b10a7d582123250e8c6b503265" ns2:_="" ns3:_="">
    <xsd:import namespace="472c7fee-9554-40bb-817f-eddbf5aec850"/>
    <xsd:import namespace="b178754b-61ab-49b0-a036-a0a1c66bba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2c7fee-9554-40bb-817f-eddbf5aec8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fa70b992-c1ac-465b-ad1e-efb2f9351b5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78754b-61ab-49b0-a036-a0a1c66bba9c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53e858b8-986c-4c92-9925-81bb1fab9e73}" ma:internalName="TaxCatchAll" ma:showField="CatchAllData" ma:web="b178754b-61ab-49b0-a036-a0a1c66bba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83CC540-7E6C-4A99-AFDA-22708A8848C6}">
  <ds:schemaRefs>
    <ds:schemaRef ds:uri="http://schemas.microsoft.com/office/2006/metadata/properties"/>
    <ds:schemaRef ds:uri="http://schemas.microsoft.com/office/infopath/2007/PartnerControls"/>
    <ds:schemaRef ds:uri="b178754b-61ab-49b0-a036-a0a1c66bba9c"/>
    <ds:schemaRef ds:uri="472c7fee-9554-40bb-817f-eddbf5aec850"/>
  </ds:schemaRefs>
</ds:datastoreItem>
</file>

<file path=customXml/itemProps2.xml><?xml version="1.0" encoding="utf-8"?>
<ds:datastoreItem xmlns:ds="http://schemas.openxmlformats.org/officeDocument/2006/customXml" ds:itemID="{8B3C518C-8900-4CEB-AB74-9BB1C5D9E5F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622D818-D42E-45A5-B311-1B8E326A2F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72c7fee-9554-40bb-817f-eddbf5aec850"/>
    <ds:schemaRef ds:uri="b178754b-61ab-49b0-a036-a0a1c66bba9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</Words>
  <Application>Microsoft Office PowerPoint</Application>
  <PresentationFormat>Custom</PresentationFormat>
  <Paragraphs>24</Paragraphs>
  <Slides>11</Slides>
  <Notes>0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Shade Ennis tree planting campaign</dc:title>
  <cp:lastModifiedBy>Mary Ruth Brodie</cp:lastModifiedBy>
  <cp:revision>120</cp:revision>
  <dcterms:created xsi:type="dcterms:W3CDTF">2006-08-16T00:00:00Z</dcterms:created>
  <dcterms:modified xsi:type="dcterms:W3CDTF">2024-12-26T15:27:31Z</dcterms:modified>
  <dc:identifier>DAFpBPpbYEo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0x01010074D746379F2D494EAF99F7A184729046</vt:lpwstr>
  </property>
  <property fmtid="{D5CDD505-2E9C-101B-9397-08002B2CF9AE}" pid="3" name="MediaServiceImageTags">
    <vt:lpwstr/>
  </property>
</Properties>
</file>